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smtClean="0"/>
              <a:t>WELCOME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33988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/>
              <a:t>Class :VI-A</a:t>
            </a:r>
          </a:p>
          <a:p>
            <a:pPr>
              <a:buNone/>
            </a:pPr>
            <a:r>
              <a:rPr lang="en-US" sz="4400" dirty="0" smtClean="0"/>
              <a:t>	EM-MS</a:t>
            </a:r>
          </a:p>
          <a:p>
            <a:pPr>
              <a:buNone/>
            </a:pPr>
            <a:r>
              <a:rPr lang="en-US" sz="4400" dirty="0" smtClean="0"/>
              <a:t>		Sub: ICT</a:t>
            </a:r>
          </a:p>
          <a:p>
            <a:pPr>
              <a:buNone/>
            </a:pPr>
            <a:r>
              <a:rPr lang="en-US" sz="4400" dirty="0" smtClean="0"/>
              <a:t>			Lesson: </a:t>
            </a:r>
            <a:r>
              <a:rPr lang="en-US" sz="4400" dirty="0" smtClean="0"/>
              <a:t>3 (28.01.13)</a:t>
            </a:r>
            <a:endParaRPr lang="en-US" sz="4400" dirty="0"/>
          </a:p>
        </p:txBody>
      </p:sp>
      <p:sp>
        <p:nvSpPr>
          <p:cNvPr id="4" name="Rounded Rectangle 3"/>
          <p:cNvSpPr/>
          <p:nvPr/>
        </p:nvSpPr>
        <p:spPr>
          <a:xfrm>
            <a:off x="3352800" y="4800600"/>
            <a:ext cx="2438400" cy="457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Conducted By</a:t>
            </a:r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2286000" y="5562600"/>
            <a:ext cx="4800600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Rashedul</a:t>
            </a:r>
            <a:r>
              <a:rPr lang="en-US" sz="4000" dirty="0" smtClean="0"/>
              <a:t> Islam</a:t>
            </a:r>
          </a:p>
          <a:p>
            <a:pPr algn="ctr"/>
            <a:r>
              <a:rPr lang="en-US" sz="2000" dirty="0" smtClean="0"/>
              <a:t>Lecturer in Computer Science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rysanthemum.jpg"/>
          <p:cNvPicPr>
            <a:picLocks noChangeAspect="1"/>
          </p:cNvPicPr>
          <p:nvPr/>
        </p:nvPicPr>
        <p:blipFill>
          <a:blip r:embed="rId2"/>
          <a:srcRect l="13333" t="31111" r="34167" b="11111"/>
          <a:stretch>
            <a:fillRect/>
          </a:stretch>
        </p:blipFill>
        <p:spPr>
          <a:xfrm>
            <a:off x="2438400" y="685800"/>
            <a:ext cx="4800600" cy="39624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5" name="Rounded Rectangle 4"/>
          <p:cNvSpPr/>
          <p:nvPr/>
        </p:nvSpPr>
        <p:spPr>
          <a:xfrm>
            <a:off x="2209800" y="5486400"/>
            <a:ext cx="55626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Thank You All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52600" y="228600"/>
            <a:ext cx="6019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</a:rPr>
              <a:t>Data and Information</a:t>
            </a:r>
            <a:endParaRPr lang="en-US" sz="4000" b="1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295400"/>
            <a:ext cx="7620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066800" y="6019800"/>
            <a:ext cx="7620000" cy="533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Voyager-1(Space ship), Had sent huge data to the earth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219200" y="381000"/>
            <a:ext cx="79248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98, 100, 100, 96, 50, and 95</a:t>
            </a:r>
            <a:endParaRPr lang="en-US" sz="4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95400" y="2819400"/>
          <a:ext cx="78486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8100"/>
                <a:gridCol w="1308100"/>
                <a:gridCol w="1308100"/>
                <a:gridCol w="1308100"/>
                <a:gridCol w="1308100"/>
                <a:gridCol w="1308100"/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Name: </a:t>
                      </a:r>
                      <a:r>
                        <a:rPr lang="en-US" sz="3200" dirty="0" err="1" smtClean="0"/>
                        <a:t>Rimi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6">
                  <a:txBody>
                    <a:bodyPr/>
                    <a:lstStyle/>
                    <a:p>
                      <a:r>
                        <a:rPr lang="en-US" sz="3200" dirty="0" smtClean="0"/>
                        <a:t>Class: 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VI</a:t>
                      </a:r>
                      <a:endParaRPr lang="en-US" sz="3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Ban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Eng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Math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/>
                        <a:t>G.Sc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/>
                        <a:t>So.Sc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/>
                        <a:t>R.St</a:t>
                      </a:r>
                      <a:endParaRPr lang="en-U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98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96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95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 rot="16200000">
            <a:off x="4495800" y="533400"/>
            <a:ext cx="990600" cy="34290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4400" dirty="0" smtClean="0"/>
              <a:t>Data</a:t>
            </a:r>
            <a:endParaRPr lang="en-US" sz="4400" dirty="0"/>
          </a:p>
        </p:txBody>
      </p:sp>
      <p:sp>
        <p:nvSpPr>
          <p:cNvPr id="7" name="Right Arrow 6"/>
          <p:cNvSpPr/>
          <p:nvPr/>
        </p:nvSpPr>
        <p:spPr>
          <a:xfrm rot="16200000">
            <a:off x="4610100" y="3924300"/>
            <a:ext cx="990600" cy="44196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3200" dirty="0" smtClean="0"/>
              <a:t>Information</a:t>
            </a:r>
            <a:endParaRPr lang="en-US" sz="3200" dirty="0"/>
          </a:p>
        </p:txBody>
      </p:sp>
      <p:sp>
        <p:nvSpPr>
          <p:cNvPr id="8" name="Smiley Face 7"/>
          <p:cNvSpPr/>
          <p:nvPr/>
        </p:nvSpPr>
        <p:spPr>
          <a:xfrm>
            <a:off x="0" y="457200"/>
            <a:ext cx="1143000" cy="1219200"/>
          </a:xfrm>
          <a:prstGeom prst="smileyFace">
            <a:avLst>
              <a:gd name="adj" fmla="val -465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miley Face 8"/>
          <p:cNvSpPr/>
          <p:nvPr/>
        </p:nvSpPr>
        <p:spPr>
          <a:xfrm>
            <a:off x="0" y="3429000"/>
            <a:ext cx="1219200" cy="1219200"/>
          </a:xfrm>
          <a:prstGeom prst="smileyFace">
            <a:avLst>
              <a:gd name="adj" fmla="val 465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19400" y="228600"/>
            <a:ext cx="4343400" cy="762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Activities</a:t>
            </a:r>
            <a:endParaRPr lang="en-US" sz="3600" dirty="0"/>
          </a:p>
        </p:txBody>
      </p:sp>
      <p:sp>
        <p:nvSpPr>
          <p:cNvPr id="5" name="Right Arrow 4"/>
          <p:cNvSpPr/>
          <p:nvPr/>
        </p:nvSpPr>
        <p:spPr>
          <a:xfrm>
            <a:off x="228600" y="3810000"/>
            <a:ext cx="13716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133600" y="3733800"/>
            <a:ext cx="6781800" cy="1295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Can you extract any knowledge by analyzing </a:t>
            </a:r>
            <a:r>
              <a:rPr lang="en-US" sz="3600" dirty="0" err="1" smtClean="0"/>
              <a:t>Rimi’s</a:t>
            </a:r>
            <a:r>
              <a:rPr lang="en-US" sz="3600" dirty="0" smtClean="0"/>
              <a:t> information ?</a:t>
            </a:r>
            <a:endParaRPr lang="en-US" sz="3600" dirty="0"/>
          </a:p>
        </p:txBody>
      </p:sp>
      <p:sp>
        <p:nvSpPr>
          <p:cNvPr id="7" name="Right Arrow 6"/>
          <p:cNvSpPr/>
          <p:nvPr/>
        </p:nvSpPr>
        <p:spPr>
          <a:xfrm>
            <a:off x="304800" y="5410200"/>
            <a:ext cx="16764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Help</a:t>
            </a:r>
            <a:endParaRPr lang="en-US" sz="3200" dirty="0"/>
          </a:p>
        </p:txBody>
      </p:sp>
      <p:sp>
        <p:nvSpPr>
          <p:cNvPr id="8" name="Rounded Rectangle 7"/>
          <p:cNvSpPr/>
          <p:nvPr/>
        </p:nvSpPr>
        <p:spPr>
          <a:xfrm>
            <a:off x="2209800" y="5410200"/>
            <a:ext cx="61722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What is her favorite subject ? In which subject she is weak ?</a:t>
            </a:r>
            <a:endParaRPr lang="en-US" sz="36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838200" y="1219200"/>
          <a:ext cx="78486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8100"/>
                <a:gridCol w="1308100"/>
                <a:gridCol w="1308100"/>
                <a:gridCol w="1308100"/>
                <a:gridCol w="1308100"/>
                <a:gridCol w="1308100"/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Name: </a:t>
                      </a:r>
                      <a:r>
                        <a:rPr lang="en-US" sz="3200" dirty="0" err="1" smtClean="0"/>
                        <a:t>Rimi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6">
                  <a:txBody>
                    <a:bodyPr/>
                    <a:lstStyle/>
                    <a:p>
                      <a:r>
                        <a:rPr lang="en-US" sz="3200" dirty="0" smtClean="0"/>
                        <a:t>Class: 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VI</a:t>
                      </a:r>
                      <a:endParaRPr lang="en-US" sz="3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Ban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Eng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Math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/>
                        <a:t>G.Sc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/>
                        <a:t>So.Sc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/>
                        <a:t>R.St</a:t>
                      </a:r>
                      <a:endParaRPr lang="en-U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98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96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95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228600"/>
            <a:ext cx="3124200" cy="609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If we say……..</a:t>
            </a:r>
            <a:endParaRPr lang="en-US" sz="3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397000"/>
          <a:ext cx="8041640" cy="231648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800100"/>
                <a:gridCol w="800100"/>
                <a:gridCol w="800100"/>
                <a:gridCol w="419100"/>
                <a:gridCol w="421640"/>
                <a:gridCol w="800100"/>
                <a:gridCol w="800100"/>
                <a:gridCol w="800100"/>
                <a:gridCol w="800100"/>
                <a:gridCol w="800100"/>
                <a:gridCol w="800100"/>
              </a:tblGrid>
              <a:tr h="5080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Yes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/>
                        <a:t>No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/>
                        <a:t>No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Yes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Yes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No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Yes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89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65</a:t>
                      </a:r>
                      <a:endParaRPr lang="en-US" sz="3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3200" dirty="0" smtClean="0"/>
                        <a:t>73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11">
                  <a:txBody>
                    <a:bodyPr/>
                    <a:lstStyle/>
                    <a:p>
                      <a:r>
                        <a:rPr lang="en-US" sz="3200" dirty="0" smtClean="0"/>
                        <a:t>19973090422183049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05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11</a:t>
                      </a:r>
                      <a:endParaRPr lang="en-US" sz="3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3200" dirty="0" smtClean="0"/>
                        <a:t>2000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1752600" y="3886200"/>
            <a:ext cx="7010400" cy="838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You will not be able to find any meaning of it</a:t>
            </a:r>
            <a:endParaRPr lang="en-US" sz="2800" dirty="0"/>
          </a:p>
        </p:txBody>
      </p:sp>
      <p:sp>
        <p:nvSpPr>
          <p:cNvPr id="7" name="Rounded Rectangle 6"/>
          <p:cNvSpPr/>
          <p:nvPr/>
        </p:nvSpPr>
        <p:spPr>
          <a:xfrm>
            <a:off x="381000" y="5334000"/>
            <a:ext cx="84582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smtClean="0"/>
              <a:t>But if it is said, the numbers has taken from any chart and the chart is as follows:…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1" y="457200"/>
          <a:ext cx="9407311" cy="40894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272261"/>
                <a:gridCol w="561797"/>
                <a:gridCol w="281500"/>
                <a:gridCol w="580830"/>
                <a:gridCol w="326915"/>
                <a:gridCol w="446515"/>
                <a:gridCol w="406351"/>
                <a:gridCol w="792480"/>
                <a:gridCol w="571137"/>
                <a:gridCol w="643712"/>
                <a:gridCol w="789578"/>
                <a:gridCol w="681155"/>
                <a:gridCol w="539499"/>
                <a:gridCol w="513581"/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Incident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Data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508000">
                <a:tc rowSpan="2">
                  <a:txBody>
                    <a:bodyPr/>
                    <a:lstStyle/>
                    <a:p>
                      <a:pPr algn="just"/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10 students were asked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</a:rPr>
                        <a:t> whether they brush their teeth before sleeping ?</a:t>
                      </a:r>
                      <a:endParaRPr lang="en-US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b="1" dirty="0" err="1" smtClean="0"/>
                        <a:t>Nantu</a:t>
                      </a: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/>
                        <a:t>Bilu</a:t>
                      </a:r>
                      <a:endParaRPr lang="en-US" sz="18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/>
                        <a:t>Renu</a:t>
                      </a:r>
                      <a:endParaRPr lang="en-US" sz="18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Kona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/>
                        <a:t>Priti</a:t>
                      </a:r>
                      <a:endParaRPr lang="en-US" sz="1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/>
                        <a:t>Joba</a:t>
                      </a:r>
                      <a:endParaRPr lang="en-US" sz="1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/>
                        <a:t>Montu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/>
                        <a:t>Sumi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/>
                        <a:t>Litu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/>
                        <a:t>Eti</a:t>
                      </a:r>
                      <a:endParaRPr lang="en-US" sz="1800" b="1" dirty="0"/>
                    </a:p>
                  </a:txBody>
                  <a:tcPr/>
                </a:tc>
              </a:tr>
              <a:tr h="50800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b="1" dirty="0" smtClean="0"/>
                        <a:t>Yes</a:t>
                      </a: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Yes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No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Yes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Yes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No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Yes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800" b="1" dirty="0" smtClean="0"/>
                        <a:t>Marks in different subject of </a:t>
                      </a:r>
                      <a:r>
                        <a:rPr lang="en-US" sz="1800" b="1" dirty="0" err="1" smtClean="0"/>
                        <a:t>Eti</a:t>
                      </a:r>
                      <a:endParaRPr lang="en-US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b="1" dirty="0" smtClean="0"/>
                        <a:t>Ban-1</a:t>
                      </a: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b="1" dirty="0" smtClean="0"/>
                        <a:t>Ban-2</a:t>
                      </a: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b="1" dirty="0" smtClean="0"/>
                        <a:t>Eng-1</a:t>
                      </a: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Eng-2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/>
                        <a:t>RSt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/>
                        <a:t>SSc</a:t>
                      </a:r>
                      <a:r>
                        <a:rPr lang="en-US" sz="1800" b="1" dirty="0" smtClean="0"/>
                        <a:t>.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/>
                        <a:t>G.Sc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Math</a:t>
                      </a:r>
                      <a:endParaRPr lang="en-US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b="1" dirty="0" smtClean="0"/>
                        <a:t>89</a:t>
                      </a: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b="1" dirty="0" smtClean="0"/>
                        <a:t>70</a:t>
                      </a: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b="1" dirty="0" smtClean="0"/>
                        <a:t>65</a:t>
                      </a: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73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75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50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90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89</a:t>
                      </a:r>
                      <a:endParaRPr lang="en-US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Birth registration No of </a:t>
                      </a:r>
                      <a:r>
                        <a:rPr lang="en-US" sz="1800" b="1" dirty="0" err="1" smtClean="0"/>
                        <a:t>Rimi</a:t>
                      </a:r>
                      <a:endParaRPr lang="en-US" sz="1800" b="1" dirty="0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r>
                        <a:rPr lang="en-US" sz="1800" b="1" dirty="0" smtClean="0"/>
                        <a:t>19973090422183049</a:t>
                      </a: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800" b="1" dirty="0" smtClean="0"/>
                        <a:t>Date of birth of </a:t>
                      </a:r>
                      <a:r>
                        <a:rPr lang="en-US" sz="1800" b="1" dirty="0" err="1" smtClean="0"/>
                        <a:t>Montu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Day</a:t>
                      </a:r>
                      <a:endParaRPr lang="en-US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b="1" dirty="0" smtClean="0"/>
                        <a:t>Month</a:t>
                      </a: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b="1" dirty="0" smtClean="0"/>
                        <a:t>Year</a:t>
                      </a: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05</a:t>
                      </a:r>
                      <a:endParaRPr lang="en-US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b="1" dirty="0" smtClean="0"/>
                        <a:t>11</a:t>
                      </a: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b="1" dirty="0" smtClean="0"/>
                        <a:t>2000</a:t>
                      </a: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57200" y="5334000"/>
            <a:ext cx="85344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dirty="0" smtClean="0"/>
              <a:t>Now you certainly have found the meaning of the above data.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4000" y="228600"/>
            <a:ext cx="64008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So, in conclusion we can say………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52400" y="1981200"/>
            <a:ext cx="35814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Any  incident or situation or stem</a:t>
            </a:r>
            <a:endParaRPr lang="en-US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5257800" y="1981200"/>
            <a:ext cx="2514600" cy="990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Related Data</a:t>
            </a:r>
            <a:endParaRPr lang="en-US" sz="2800" dirty="0"/>
          </a:p>
        </p:txBody>
      </p:sp>
      <p:sp>
        <p:nvSpPr>
          <p:cNvPr id="8" name="Plus 7"/>
          <p:cNvSpPr/>
          <p:nvPr/>
        </p:nvSpPr>
        <p:spPr>
          <a:xfrm>
            <a:off x="3733800" y="1752600"/>
            <a:ext cx="1447800" cy="15240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qual 8"/>
          <p:cNvSpPr/>
          <p:nvPr/>
        </p:nvSpPr>
        <p:spPr>
          <a:xfrm>
            <a:off x="304800" y="4114800"/>
            <a:ext cx="2057400" cy="1295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895600" y="4114800"/>
            <a:ext cx="4876800" cy="13716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/>
              <a:t>Information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124200" y="0"/>
            <a:ext cx="3505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/>
              <a:t>Tasks</a:t>
            </a:r>
            <a:endParaRPr lang="en-US" sz="6600" dirty="0"/>
          </a:p>
        </p:txBody>
      </p:sp>
      <p:sp>
        <p:nvSpPr>
          <p:cNvPr id="5" name="Oval 4"/>
          <p:cNvSpPr/>
          <p:nvPr/>
        </p:nvSpPr>
        <p:spPr>
          <a:xfrm>
            <a:off x="0" y="2209800"/>
            <a:ext cx="609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1</a:t>
            </a:r>
            <a:endParaRPr lang="en-US" sz="4000" dirty="0"/>
          </a:p>
        </p:txBody>
      </p:sp>
      <p:sp>
        <p:nvSpPr>
          <p:cNvPr id="6" name="Rounded Rectangle 5"/>
          <p:cNvSpPr/>
          <p:nvPr/>
        </p:nvSpPr>
        <p:spPr>
          <a:xfrm>
            <a:off x="685800" y="1295400"/>
            <a:ext cx="8458200" cy="2590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chemeClr val="tx1"/>
                </a:solidFill>
              </a:rPr>
              <a:t>Write any data and show it to your friend. Tell him/her about the meaning of the data. If he/she can’t guess, he/she will ask you 10 questions. The questions should be like that you can answer by  saying only “Yes” or “No”.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" y="4953000"/>
            <a:ext cx="609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2</a:t>
            </a:r>
            <a:endParaRPr lang="en-US" sz="4000" dirty="0"/>
          </a:p>
        </p:txBody>
      </p:sp>
      <p:sp>
        <p:nvSpPr>
          <p:cNvPr id="8" name="Rounded Rectangle 7"/>
          <p:cNvSpPr/>
          <p:nvPr/>
        </p:nvSpPr>
        <p:spPr>
          <a:xfrm>
            <a:off x="838200" y="4876800"/>
            <a:ext cx="8458200" cy="1143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smtClean="0"/>
              <a:t>Prepare a list of all information about you.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Arrow 4"/>
          <p:cNvSpPr/>
          <p:nvPr/>
        </p:nvSpPr>
        <p:spPr>
          <a:xfrm>
            <a:off x="1752600" y="533400"/>
            <a:ext cx="6400800" cy="220980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Home Work</a:t>
            </a:r>
            <a:endParaRPr lang="en-US" sz="4800" dirty="0"/>
          </a:p>
        </p:txBody>
      </p:sp>
      <p:sp>
        <p:nvSpPr>
          <p:cNvPr id="6" name="Rounded Rectangle 5"/>
          <p:cNvSpPr/>
          <p:nvPr/>
        </p:nvSpPr>
        <p:spPr>
          <a:xfrm>
            <a:off x="609600" y="3124200"/>
            <a:ext cx="8229600" cy="1981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Write down 5 differences between data and information with example</a:t>
            </a:r>
            <a:endParaRPr lang="en-US" sz="4000" b="1" dirty="0">
              <a:solidFill>
                <a:srgbClr val="7030A0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200</TotalTime>
  <Words>337</Words>
  <Application>Microsoft Office PowerPoint</Application>
  <PresentationFormat>On-screen Show (4:3)</PresentationFormat>
  <Paragraphs>132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Trek</vt:lpstr>
      <vt:lpstr>WELCOME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Rashed</dc:creator>
  <cp:lastModifiedBy>Rashed</cp:lastModifiedBy>
  <cp:revision>20</cp:revision>
  <dcterms:created xsi:type="dcterms:W3CDTF">2006-08-16T00:00:00Z</dcterms:created>
  <dcterms:modified xsi:type="dcterms:W3CDTF">2013-01-27T07:14:36Z</dcterms:modified>
</cp:coreProperties>
</file>